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9" d="100"/>
          <a:sy n="99" d="100"/>
        </p:scale>
        <p:origin x="30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B453A-521D-433C-A26C-6263FA37A90B}" type="datetimeFigureOut">
              <a:rPr lang="es-MX" smtClean="0"/>
              <a:t>19/02/2025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3188B-4ACE-41FF-AEC5-55875DC3ECC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5890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ext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financialreportingmatrixD8A502553641450F8EAEB9BA40B2166E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Resultado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Resultado Acumulado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Ventas Netas del mes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slicer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Margen de Contribución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Margen de Contribución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Ventas Netas Anuales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Indirecto sobre ventas netas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Utilidad de Operación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Utilidad de Operación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Costo de inventario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Costo de inventario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Apalancamiento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textbox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areaChart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areaChart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Saldo en Bancos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ROE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mensual en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anual en pesos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Ventas sobre meta mensual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% Ventas sobre meta anual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mensual en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  <a:p>
            <a:r>
              <a:rPr b="1" dirty="0"/>
              <a:t>Facturación anual en dólares</a:t>
            </a:r>
            <a:endParaRPr dirty="0"/>
          </a:p>
          <a:p>
            <a:r>
              <a:rPr b="0" dirty="0"/>
              <a:t>No alt text provided</a:t>
            </a:r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powerbi.com/groups/me/reports/7d7afd12-249c-4843-91f8-caeebc6017ae/?pbi_source=PowerPo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xmlns:p14="http://schemas.microsoft.com/office/powerpoint/2010/main" xmlns:a14="http://schemas.microsoft.com/office/drawing/2010/main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Reporte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Dashboard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financiero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14/09/2022 1:16:53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13/09/2022 23:16:32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 title="This slide contains the following visuals: slicer ,slicer ,financialreportingmatrixD8A502553641450F8EAEB9BA40B2166E ,Resultado Mensual ,Resultado Acumulado ,Ventas Netas del mes ,slicer ,Margen de Contribución ,% Margen de Contribución ,Ventas Netas Anuales ,% Indirecto sobre ventas netas ,Utilidad de Operación ,% Utilidad de Operación ,Costo de inventario ,% Costo de inventario ,% Apalancamiento ,textbox ,areaChart ,areaChart ,Saldo en Bancos ,ROE ,Facturación mensual en pesos ,Facturación anual en pesos ,% Ventas sobre meta mensual ,% Ventas sobre meta anual ,Facturación mensual en dólares ,Facturación anual en dólares. Please refer to the notes on this slide for details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0"/>
            <a:ext cx="12020550" cy="6858000"/>
          </a:xfrm>
          <a:prstGeom prst="rect">
            <a:avLst/>
          </a:prstGeom>
          <a:noFill/>
        </p:spPr>
      </p:pic>
      <p:sp>
        <p:nvSpPr>
          <p:cNvPr id="4" name="Title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Estado de Resultados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203</Words>
  <Application>Microsoft Office PowerPoint</Application>
  <PresentationFormat>Panorámica</PresentationFormat>
  <Paragraphs>86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Reporte Dashboard financiero</vt:lpstr>
      <vt:lpstr>Estado de Resultados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Rigoberto Diaz</cp:lastModifiedBy>
  <cp:revision>5</cp:revision>
  <dcterms:created xsi:type="dcterms:W3CDTF">2016-09-04T11:54:55Z</dcterms:created>
  <dcterms:modified xsi:type="dcterms:W3CDTF">2025-02-19T23:37:44Z</dcterms:modified>
</cp:coreProperties>
</file>